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26EEA-D930-4118-AC57-EA6D32109F00}" type="datetimeFigureOut">
              <a:rPr lang="pt-PT" smtClean="0"/>
              <a:pPr/>
              <a:t>05-03-2012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C88CC-A222-4AB2-9B16-1963A9AB77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060848"/>
            <a:ext cx="7772400" cy="147002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PT" sz="6600" dirty="0" err="1" smtClean="0">
                <a:latin typeface="Gabriola" pitchFamily="82" charset="0"/>
              </a:rPr>
              <a:t>Phrasal</a:t>
            </a:r>
            <a:r>
              <a:rPr lang="pt-PT" sz="6600" dirty="0" smtClean="0">
                <a:latin typeface="Gabriola" pitchFamily="82" charset="0"/>
              </a:rPr>
              <a:t> </a:t>
            </a:r>
            <a:r>
              <a:rPr lang="pt-PT" sz="6600" dirty="0" err="1">
                <a:latin typeface="Gabriola" pitchFamily="82" charset="0"/>
              </a:rPr>
              <a:t>V</a:t>
            </a:r>
            <a:r>
              <a:rPr lang="pt-PT" sz="6600" dirty="0" err="1" smtClean="0">
                <a:latin typeface="Gabriola" pitchFamily="82" charset="0"/>
              </a:rPr>
              <a:t>erbs</a:t>
            </a:r>
            <a:endParaRPr lang="pt-PT" sz="6600" dirty="0">
              <a:latin typeface="Gabriola" pitchFamily="82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630932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DCLE </a:t>
            </a:r>
            <a:r>
              <a:rPr lang="pt-PT" b="1" dirty="0" smtClean="0">
                <a:latin typeface="French Script MT" pitchFamily="66" charset="0"/>
              </a:rPr>
              <a:t>Cristina Lorga</a:t>
            </a:r>
            <a:endParaRPr lang="pt-PT" b="1" dirty="0">
              <a:latin typeface="Frenc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9552" y="404664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Copy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following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phrasal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verbs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down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in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your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exercise-book</a:t>
            </a:r>
            <a:r>
              <a:rPr lang="pt-P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pt-PT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511" y="980729"/>
          <a:ext cx="8712969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/>
                <a:gridCol w="3288366"/>
                <a:gridCol w="2520280"/>
              </a:tblGrid>
              <a:tr h="10454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back</a:t>
                      </a:r>
                      <a:r>
                        <a:rPr lang="pt-PT" sz="32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sz="20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pt-PT" sz="2000" b="1" dirty="0" err="1" smtClean="0">
                          <a:solidFill>
                            <a:schemeClr val="tx1"/>
                          </a:solidFill>
                        </a:rPr>
                        <a:t>someone</a:t>
                      </a:r>
                      <a:r>
                        <a:rPr lang="pt-PT" sz="2000" b="1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up</a:t>
                      </a:r>
                      <a:endParaRPr lang="pt-PT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let</a:t>
                      </a:r>
                      <a:r>
                        <a:rPr lang="pt-PT" sz="3200" b="1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pt-PT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someone</a:t>
                      </a:r>
                      <a:r>
                        <a:rPr lang="pt-PT" sz="3200" b="1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down</a:t>
                      </a:r>
                      <a:endParaRPr lang="pt-PT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hold</a:t>
                      </a:r>
                      <a:r>
                        <a:rPr lang="pt-PT" sz="32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sz="3200" b="1" dirty="0" err="1" smtClean="0">
                          <a:solidFill>
                            <a:schemeClr val="tx1"/>
                          </a:solidFill>
                        </a:rPr>
                        <a:t>down</a:t>
                      </a:r>
                      <a:endParaRPr lang="pt-PT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454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/>
                        <a:t>keep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up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with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/>
                        <a:t>give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up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smtClean="0"/>
                        <a:t>do </a:t>
                      </a:r>
                      <a:r>
                        <a:rPr lang="pt-PT" sz="3200" b="1" dirty="0" err="1" smtClean="0"/>
                        <a:t>up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454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smtClean="0"/>
                        <a:t>look </a:t>
                      </a:r>
                      <a:r>
                        <a:rPr lang="pt-PT" sz="3200" b="1" dirty="0" err="1" smtClean="0"/>
                        <a:t>down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on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/>
                        <a:t>go</a:t>
                      </a:r>
                      <a:r>
                        <a:rPr lang="pt-PT" sz="3200" b="1" dirty="0" smtClean="0"/>
                        <a:t>  round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smtClean="0"/>
                        <a:t>take</a:t>
                      </a:r>
                      <a:r>
                        <a:rPr lang="pt-PT" sz="3200" b="1" baseline="0" dirty="0" smtClean="0"/>
                        <a:t> </a:t>
                      </a:r>
                      <a:r>
                        <a:rPr lang="pt-PT" sz="3200" b="1" baseline="0" dirty="0" err="1" smtClean="0"/>
                        <a:t>on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9083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/>
                        <a:t>hold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on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3200" b="1" dirty="0" err="1" smtClean="0"/>
                        <a:t>go</a:t>
                      </a:r>
                      <a:r>
                        <a:rPr lang="pt-PT" sz="3200" b="1" dirty="0" smtClean="0"/>
                        <a:t>  </a:t>
                      </a:r>
                      <a:r>
                        <a:rPr lang="pt-PT" sz="3200" b="1" dirty="0" err="1" smtClean="0"/>
                        <a:t>around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with</a:t>
                      </a:r>
                      <a:endParaRPr lang="pt-PT" sz="3200" b="1" dirty="0" smtClean="0"/>
                    </a:p>
                    <a:p>
                      <a:pPr algn="ctr">
                        <a:spcBef>
                          <a:spcPts val="0"/>
                        </a:spcBef>
                      </a:pP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3200" b="1" dirty="0" err="1" smtClean="0"/>
                        <a:t>go</a:t>
                      </a:r>
                      <a:r>
                        <a:rPr lang="pt-PT" sz="3200" b="1" dirty="0" smtClean="0"/>
                        <a:t> </a:t>
                      </a:r>
                      <a:r>
                        <a:rPr lang="pt-PT" sz="3200" b="1" dirty="0" err="1" smtClean="0"/>
                        <a:t>through</a:t>
                      </a:r>
                      <a:endParaRPr lang="pt-PT" sz="3200" b="1" dirty="0" smtClean="0"/>
                    </a:p>
                    <a:p>
                      <a:pPr algn="ctr">
                        <a:spcBef>
                          <a:spcPts val="0"/>
                        </a:spcBef>
                      </a:pP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454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smtClean="0"/>
                        <a:t>break </a:t>
                      </a:r>
                      <a:r>
                        <a:rPr lang="pt-PT" sz="3200" b="1" dirty="0" err="1" smtClean="0"/>
                        <a:t>up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err="1" smtClean="0"/>
                        <a:t>turn</a:t>
                      </a:r>
                      <a:r>
                        <a:rPr lang="pt-PT" sz="3200" b="1" dirty="0" smtClean="0"/>
                        <a:t> in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t-PT" sz="3200" b="1" dirty="0" smtClean="0"/>
                        <a:t>take in</a:t>
                      </a:r>
                      <a:endParaRPr lang="pt-PT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143000"/>
          </a:xfrm>
        </p:spPr>
        <p:txBody>
          <a:bodyPr>
            <a:normAutofit/>
          </a:bodyPr>
          <a:lstStyle/>
          <a:p>
            <a:pPr algn="just"/>
            <a:r>
              <a:rPr lang="pt-PT" sz="2400" b="1" dirty="0" err="1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opy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following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sentences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and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then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replace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words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brackets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with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pt-PT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adequate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phrasal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verbs</a:t>
            </a:r>
            <a:r>
              <a:rPr lang="pt-PT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pt-PT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1412776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1- </a:t>
            </a:r>
            <a:r>
              <a:rPr lang="pt-PT" sz="2800" dirty="0" err="1" smtClean="0"/>
              <a:t>Have</a:t>
            </a:r>
            <a:r>
              <a:rPr lang="pt-PT" sz="2800" dirty="0" smtClean="0"/>
              <a:t> a </a:t>
            </a:r>
            <a:r>
              <a:rPr lang="pt-PT" sz="2800" dirty="0" err="1" smtClean="0"/>
              <a:t>piece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chocolate. I </a:t>
            </a:r>
            <a:r>
              <a:rPr lang="pt-PT" sz="2800" dirty="0" err="1" smtClean="0"/>
              <a:t>think</a:t>
            </a:r>
            <a:r>
              <a:rPr lang="pt-PT" sz="2800" dirty="0" smtClean="0"/>
              <a:t> </a:t>
            </a:r>
            <a:r>
              <a:rPr lang="pt-PT" sz="2800" dirty="0" err="1" smtClean="0"/>
              <a:t>there</a:t>
            </a:r>
            <a:r>
              <a:rPr lang="pt-PT" sz="2800" dirty="0" smtClean="0"/>
              <a:t> </a:t>
            </a:r>
            <a:r>
              <a:rPr lang="pt-PT" sz="2800" dirty="0" err="1" smtClean="0"/>
              <a:t>is</a:t>
            </a:r>
            <a:r>
              <a:rPr lang="pt-PT" sz="2800" dirty="0" smtClean="0"/>
              <a:t> </a:t>
            </a:r>
            <a:r>
              <a:rPr lang="pt-PT" sz="2800" dirty="0" err="1" smtClean="0"/>
              <a:t>enough</a:t>
            </a:r>
            <a:r>
              <a:rPr lang="pt-PT" sz="2800" dirty="0" smtClean="0"/>
              <a:t> to _________________ (</a:t>
            </a:r>
            <a:r>
              <a:rPr lang="pt-PT" sz="3200" b="1" dirty="0" err="1" smtClean="0">
                <a:latin typeface="AngsanaUPC" pitchFamily="18" charset="-34"/>
                <a:cs typeface="AngsanaUPC" pitchFamily="18" charset="-34"/>
              </a:rPr>
              <a:t>be</a:t>
            </a:r>
            <a:r>
              <a:rPr lang="pt-PT" sz="3200" b="1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 smtClean="0">
                <a:latin typeface="AngsanaUPC" pitchFamily="18" charset="-34"/>
                <a:cs typeface="AngsanaUPC" pitchFamily="18" charset="-34"/>
              </a:rPr>
              <a:t>shared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 smtClean="0">
                <a:latin typeface="AngsanaUPC" pitchFamily="18" charset="-34"/>
                <a:cs typeface="AngsanaUPC" pitchFamily="18" charset="-34"/>
              </a:rPr>
              <a:t>among</a:t>
            </a:r>
            <a:r>
              <a:rPr lang="pt-PT" sz="3200" b="1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 smtClean="0">
                <a:latin typeface="AngsanaUPC" pitchFamily="18" charset="-34"/>
                <a:cs typeface="AngsanaUPC" pitchFamily="18" charset="-34"/>
              </a:rPr>
              <a:t>everyone</a:t>
            </a:r>
            <a:r>
              <a:rPr lang="pt-PT" sz="2800" dirty="0" smtClean="0"/>
              <a:t>).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2636912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2- </a:t>
            </a:r>
            <a:r>
              <a:rPr lang="pt-PT" sz="2800" dirty="0" err="1"/>
              <a:t>The</a:t>
            </a:r>
            <a:r>
              <a:rPr lang="pt-PT" sz="2800" dirty="0"/>
              <a:t> meeting </a:t>
            </a:r>
            <a:r>
              <a:rPr lang="pt-PT" sz="2800" dirty="0" err="1"/>
              <a:t>was</a:t>
            </a:r>
            <a:r>
              <a:rPr lang="pt-PT" sz="2800" dirty="0"/>
              <a:t> a </a:t>
            </a:r>
            <a:r>
              <a:rPr lang="pt-PT" sz="2800" dirty="0" err="1"/>
              <a:t>very</a:t>
            </a:r>
            <a:r>
              <a:rPr lang="pt-PT" sz="2800" dirty="0"/>
              <a:t> </a:t>
            </a:r>
            <a:r>
              <a:rPr lang="pt-PT" sz="2800" dirty="0" err="1"/>
              <a:t>long</a:t>
            </a:r>
            <a:r>
              <a:rPr lang="pt-PT" sz="2800" dirty="0"/>
              <a:t> </a:t>
            </a:r>
            <a:r>
              <a:rPr lang="pt-PT" sz="2800" dirty="0" err="1"/>
              <a:t>one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didn’t</a:t>
            </a:r>
            <a:r>
              <a:rPr lang="pt-PT" sz="2800" dirty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finish</a:t>
            </a:r>
            <a:r>
              <a:rPr lang="pt-PT" sz="2800" dirty="0"/>
              <a:t>) </a:t>
            </a:r>
            <a:r>
              <a:rPr lang="pt-PT" sz="2800" dirty="0" err="1"/>
              <a:t>until</a:t>
            </a:r>
            <a:r>
              <a:rPr lang="pt-PT" sz="2800" dirty="0"/>
              <a:t> 11.30 p.m.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9512" y="3843045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3- </a:t>
            </a:r>
            <a:r>
              <a:rPr lang="pt-PT" sz="2800" dirty="0" err="1"/>
              <a:t>If</a:t>
            </a:r>
            <a:r>
              <a:rPr lang="pt-PT" sz="2800" dirty="0"/>
              <a:t> </a:t>
            </a:r>
            <a:r>
              <a:rPr lang="pt-PT" sz="2800" dirty="0" err="1"/>
              <a:t>you’re</a:t>
            </a:r>
            <a:r>
              <a:rPr lang="pt-PT" sz="2800" dirty="0"/>
              <a:t> </a:t>
            </a:r>
            <a:r>
              <a:rPr lang="pt-PT" sz="2800" dirty="0" err="1"/>
              <a:t>still</a:t>
            </a:r>
            <a:r>
              <a:rPr lang="pt-PT" sz="2800" dirty="0"/>
              <a:t> </a:t>
            </a:r>
            <a:r>
              <a:rPr lang="pt-PT" sz="2800" dirty="0" err="1"/>
              <a:t>looking</a:t>
            </a:r>
            <a:r>
              <a:rPr lang="pt-PT" sz="2800" dirty="0"/>
              <a:t> for a job, Fred, I </a:t>
            </a:r>
            <a:r>
              <a:rPr lang="pt-PT" sz="2800" dirty="0" err="1"/>
              <a:t>believe</a:t>
            </a:r>
            <a:r>
              <a:rPr lang="pt-PT" sz="2800" dirty="0"/>
              <a:t> </a:t>
            </a:r>
            <a:r>
              <a:rPr lang="pt-PT" sz="2800" dirty="0" err="1"/>
              <a:t>Warner</a:t>
            </a:r>
            <a:r>
              <a:rPr lang="pt-PT" sz="2800" dirty="0"/>
              <a:t> &amp; Sons are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employing</a:t>
            </a:r>
            <a:r>
              <a:rPr lang="pt-PT" sz="2800" dirty="0"/>
              <a:t>) </a:t>
            </a:r>
            <a:r>
              <a:rPr lang="pt-PT" sz="2800" dirty="0" err="1"/>
              <a:t>new</a:t>
            </a:r>
            <a:r>
              <a:rPr lang="pt-PT" sz="2800" dirty="0"/>
              <a:t> </a:t>
            </a:r>
            <a:r>
              <a:rPr lang="pt-PT" sz="2800" dirty="0" err="1"/>
              <a:t>people</a:t>
            </a:r>
            <a:r>
              <a:rPr lang="pt-PT" sz="2800" dirty="0"/>
              <a:t>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9512" y="4996333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4- I do </a:t>
            </a:r>
            <a:r>
              <a:rPr lang="pt-PT" sz="2800" dirty="0" err="1"/>
              <a:t>hope</a:t>
            </a:r>
            <a:r>
              <a:rPr lang="pt-PT" sz="2800" dirty="0"/>
              <a:t> </a:t>
            </a:r>
            <a:r>
              <a:rPr lang="pt-PT" sz="2800" dirty="0" err="1"/>
              <a:t>you’ll</a:t>
            </a:r>
            <a:r>
              <a:rPr lang="pt-PT" sz="2800" dirty="0"/>
              <a:t> </a:t>
            </a:r>
            <a:r>
              <a:rPr lang="pt-PT" sz="2800" dirty="0" err="1"/>
              <a:t>excuse</a:t>
            </a:r>
            <a:r>
              <a:rPr lang="pt-PT" sz="2800" dirty="0"/>
              <a:t> me </a:t>
            </a:r>
            <a:r>
              <a:rPr lang="pt-PT" sz="2800" dirty="0" err="1"/>
              <a:t>if</a:t>
            </a:r>
            <a:r>
              <a:rPr lang="pt-PT" sz="2800" dirty="0"/>
              <a:t> I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go to bed</a:t>
            </a:r>
            <a:r>
              <a:rPr lang="pt-PT" sz="2800" dirty="0"/>
              <a:t>) </a:t>
            </a:r>
            <a:r>
              <a:rPr lang="pt-PT" sz="2800" dirty="0" err="1"/>
              <a:t>now</a:t>
            </a:r>
            <a:r>
              <a:rPr lang="pt-PT" sz="2800" dirty="0"/>
              <a:t>; </a:t>
            </a:r>
            <a:r>
              <a:rPr lang="pt-PT" sz="2800" dirty="0" err="1"/>
              <a:t>it’s</a:t>
            </a:r>
            <a:r>
              <a:rPr lang="pt-PT" sz="2800" dirty="0"/>
              <a:t> </a:t>
            </a:r>
            <a:r>
              <a:rPr lang="pt-PT" sz="2800" dirty="0" err="1"/>
              <a:t>just</a:t>
            </a:r>
            <a:r>
              <a:rPr lang="pt-PT" sz="2800" dirty="0"/>
              <a:t> </a:t>
            </a:r>
            <a:r>
              <a:rPr lang="pt-PT" sz="2800" dirty="0" err="1"/>
              <a:t>that</a:t>
            </a:r>
            <a:r>
              <a:rPr lang="pt-PT" sz="2800" dirty="0"/>
              <a:t> I </a:t>
            </a:r>
            <a:r>
              <a:rPr lang="pt-PT" sz="2800" dirty="0" err="1"/>
              <a:t>have</a:t>
            </a:r>
            <a:r>
              <a:rPr lang="pt-PT" sz="2800" dirty="0"/>
              <a:t> to </a:t>
            </a:r>
            <a:r>
              <a:rPr lang="pt-PT" sz="2800" dirty="0" err="1"/>
              <a:t>get</a:t>
            </a:r>
            <a:r>
              <a:rPr lang="pt-PT" sz="2800" dirty="0"/>
              <a:t> </a:t>
            </a:r>
            <a:r>
              <a:rPr lang="pt-PT" sz="2800" dirty="0" err="1"/>
              <a:t>up</a:t>
            </a:r>
            <a:r>
              <a:rPr lang="pt-PT" sz="2800" dirty="0"/>
              <a:t> </a:t>
            </a:r>
            <a:r>
              <a:rPr lang="pt-PT" sz="2800" dirty="0" err="1"/>
              <a:t>early</a:t>
            </a:r>
            <a:r>
              <a:rPr lang="pt-PT" sz="2800" dirty="0"/>
              <a:t> in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morning</a:t>
            </a:r>
            <a:r>
              <a:rPr lang="pt-PT" sz="2800" dirty="0"/>
              <a:t>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99592" y="177281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</a:t>
            </a:r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round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899592" y="3039343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break </a:t>
            </a:r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up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195736" y="4263479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taking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796136" y="5013176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turn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116632"/>
            <a:ext cx="8784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5- I </a:t>
            </a:r>
            <a:r>
              <a:rPr lang="pt-PT" sz="2800" dirty="0" err="1" smtClean="0"/>
              <a:t>don’t</a:t>
            </a:r>
            <a:r>
              <a:rPr lang="pt-PT" sz="2800" dirty="0" smtClean="0"/>
              <a:t> </a:t>
            </a:r>
            <a:r>
              <a:rPr lang="pt-PT" sz="2800" dirty="0" err="1" smtClean="0"/>
              <a:t>know</a:t>
            </a:r>
            <a:r>
              <a:rPr lang="pt-PT" sz="2800" dirty="0" smtClean="0"/>
              <a:t> </a:t>
            </a:r>
            <a:r>
              <a:rPr lang="pt-PT" sz="2800" dirty="0" err="1" smtClean="0"/>
              <a:t>what’s</a:t>
            </a:r>
            <a:r>
              <a:rPr lang="pt-PT" sz="2800" dirty="0" smtClean="0"/>
              <a:t> </a:t>
            </a:r>
            <a:r>
              <a:rPr lang="pt-PT" sz="2800" dirty="0" err="1" smtClean="0"/>
              <a:t>wrong</a:t>
            </a:r>
            <a:r>
              <a:rPr lang="pt-PT" sz="2800" dirty="0" smtClean="0"/>
              <a:t> </a:t>
            </a:r>
            <a:r>
              <a:rPr lang="pt-PT" sz="2800" dirty="0" err="1" smtClean="0"/>
              <a:t>with</a:t>
            </a:r>
            <a:r>
              <a:rPr lang="pt-PT" sz="2800" dirty="0" smtClean="0"/>
              <a:t> </a:t>
            </a:r>
            <a:r>
              <a:rPr lang="pt-PT" sz="2800" dirty="0" err="1" smtClean="0"/>
              <a:t>Joanna’s</a:t>
            </a:r>
            <a:r>
              <a:rPr lang="pt-PT" sz="2800" dirty="0" smtClean="0"/>
              <a:t> </a:t>
            </a:r>
            <a:r>
              <a:rPr lang="pt-PT" sz="2800" dirty="0" err="1" smtClean="0"/>
              <a:t>husband</a:t>
            </a:r>
            <a:r>
              <a:rPr lang="pt-PT" sz="2800" dirty="0" smtClean="0"/>
              <a:t>. </a:t>
            </a:r>
            <a:r>
              <a:rPr lang="pt-PT" sz="2800" dirty="0" err="1" smtClean="0"/>
              <a:t>He’s</a:t>
            </a:r>
            <a:r>
              <a:rPr lang="pt-PT" sz="2800" dirty="0" smtClean="0"/>
              <a:t> </a:t>
            </a:r>
            <a:r>
              <a:rPr lang="pt-PT" sz="2800" dirty="0" err="1" smtClean="0"/>
              <a:t>been</a:t>
            </a:r>
            <a:r>
              <a:rPr lang="pt-PT" sz="2800" dirty="0" smtClean="0"/>
              <a:t> </a:t>
            </a:r>
            <a:r>
              <a:rPr lang="pt-PT" sz="2800" dirty="0" err="1" smtClean="0"/>
              <a:t>given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sack</a:t>
            </a:r>
            <a:r>
              <a:rPr lang="pt-PT" sz="2800" dirty="0" smtClean="0"/>
              <a:t> </a:t>
            </a:r>
            <a:r>
              <a:rPr lang="pt-PT" sz="2800" dirty="0" err="1" smtClean="0"/>
              <a:t>again</a:t>
            </a:r>
            <a:r>
              <a:rPr lang="pt-PT" sz="2800" dirty="0" smtClean="0"/>
              <a:t>. </a:t>
            </a:r>
            <a:r>
              <a:rPr lang="pt-PT" sz="2800" dirty="0" err="1" smtClean="0"/>
              <a:t>He</a:t>
            </a:r>
            <a:r>
              <a:rPr lang="pt-PT" sz="2800" dirty="0" smtClean="0"/>
              <a:t> </a:t>
            </a:r>
            <a:r>
              <a:rPr lang="pt-PT" sz="2800" dirty="0" err="1" smtClean="0"/>
              <a:t>just</a:t>
            </a:r>
            <a:r>
              <a:rPr lang="pt-PT" sz="2800" dirty="0" smtClean="0"/>
              <a:t> </a:t>
            </a:r>
            <a:r>
              <a:rPr lang="pt-PT" sz="2800" dirty="0" err="1" smtClean="0"/>
              <a:t>can’t</a:t>
            </a:r>
            <a:r>
              <a:rPr lang="pt-PT" sz="2800" dirty="0" smtClean="0"/>
              <a:t> </a:t>
            </a:r>
            <a:r>
              <a:rPr lang="pt-PT" sz="2800" dirty="0" err="1" smtClean="0"/>
              <a:t>seem</a:t>
            </a:r>
            <a:r>
              <a:rPr lang="pt-PT" sz="2800" dirty="0" smtClean="0"/>
              <a:t> to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keep</a:t>
            </a:r>
            <a:r>
              <a:rPr lang="pt-PT" sz="2800" dirty="0" smtClean="0"/>
              <a:t>) </a:t>
            </a:r>
            <a:r>
              <a:rPr lang="pt-PT" sz="2800" dirty="0" smtClean="0"/>
              <a:t>to a </a:t>
            </a:r>
            <a:r>
              <a:rPr lang="pt-PT" sz="2800" dirty="0" smtClean="0"/>
              <a:t>job.</a:t>
            </a:r>
            <a:endParaRPr lang="pt-PT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827981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6- Look, </a:t>
            </a:r>
            <a:r>
              <a:rPr lang="pt-PT" sz="2800" dirty="0" err="1"/>
              <a:t>if</a:t>
            </a:r>
            <a:r>
              <a:rPr lang="pt-PT" sz="2800" dirty="0"/>
              <a:t> I </a:t>
            </a:r>
            <a:r>
              <a:rPr lang="pt-PT" sz="2800" dirty="0" err="1"/>
              <a:t>tell</a:t>
            </a:r>
            <a:r>
              <a:rPr lang="pt-PT" sz="2800" dirty="0"/>
              <a:t> </a:t>
            </a:r>
            <a:r>
              <a:rPr lang="pt-PT" sz="2800" dirty="0" err="1"/>
              <a:t>Mr</a:t>
            </a:r>
            <a:r>
              <a:rPr lang="pt-PT" sz="2800" dirty="0"/>
              <a:t> Blake </a:t>
            </a:r>
            <a:r>
              <a:rPr lang="pt-PT" sz="2800" dirty="0" err="1"/>
              <a:t>that</a:t>
            </a:r>
            <a:r>
              <a:rPr lang="pt-PT" sz="2800" dirty="0"/>
              <a:t> </a:t>
            </a:r>
            <a:r>
              <a:rPr lang="pt-PT" sz="2800" dirty="0" err="1"/>
              <a:t>we’re</a:t>
            </a:r>
            <a:r>
              <a:rPr lang="pt-PT" sz="2800" dirty="0"/>
              <a:t> </a:t>
            </a:r>
            <a:r>
              <a:rPr lang="pt-PT" sz="2800" dirty="0" err="1"/>
              <a:t>not</a:t>
            </a:r>
            <a:r>
              <a:rPr lang="pt-PT" sz="2800" dirty="0"/>
              <a:t> </a:t>
            </a:r>
            <a:r>
              <a:rPr lang="pt-PT" sz="2800" dirty="0" err="1"/>
              <a:t>prepared</a:t>
            </a:r>
            <a:r>
              <a:rPr lang="pt-PT" sz="2800" dirty="0"/>
              <a:t> to </a:t>
            </a:r>
            <a:r>
              <a:rPr lang="pt-PT" sz="2800" dirty="0" err="1"/>
              <a:t>work</a:t>
            </a:r>
            <a:r>
              <a:rPr lang="pt-PT" sz="2800" dirty="0"/>
              <a:t> </a:t>
            </a:r>
            <a:r>
              <a:rPr lang="pt-PT" sz="2800" dirty="0" err="1" smtClean="0"/>
              <a:t>overtime</a:t>
            </a:r>
            <a:r>
              <a:rPr lang="pt-PT" sz="2800" dirty="0" smtClean="0"/>
              <a:t> </a:t>
            </a:r>
            <a:r>
              <a:rPr lang="pt-PT" sz="2800" dirty="0" err="1"/>
              <a:t>tonight</a:t>
            </a:r>
            <a:r>
              <a:rPr lang="pt-PT" sz="2800" dirty="0"/>
              <a:t>, </a:t>
            </a:r>
            <a:r>
              <a:rPr lang="pt-PT" sz="2800" dirty="0" err="1"/>
              <a:t>will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rest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you</a:t>
            </a:r>
            <a:r>
              <a:rPr lang="pt-PT" sz="2800" dirty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support</a:t>
            </a:r>
            <a:r>
              <a:rPr lang="pt-PT" sz="2800" dirty="0"/>
              <a:t>) me?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9512" y="3410997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7- </a:t>
            </a:r>
            <a:r>
              <a:rPr lang="pt-PT" sz="2800" dirty="0" err="1"/>
              <a:t>You</a:t>
            </a:r>
            <a:r>
              <a:rPr lang="pt-PT" sz="2800" dirty="0"/>
              <a:t> </a:t>
            </a:r>
            <a:r>
              <a:rPr lang="pt-PT" sz="2800" dirty="0" err="1"/>
              <a:t>will</a:t>
            </a:r>
            <a:r>
              <a:rPr lang="pt-PT" sz="2800" dirty="0"/>
              <a:t> do </a:t>
            </a:r>
            <a:r>
              <a:rPr lang="pt-PT" sz="2800" dirty="0" err="1"/>
              <a:t>it</a:t>
            </a:r>
            <a:r>
              <a:rPr lang="pt-PT" sz="2800" dirty="0"/>
              <a:t>, </a:t>
            </a:r>
            <a:r>
              <a:rPr lang="pt-PT" sz="2800" dirty="0" err="1"/>
              <a:t>won’t</a:t>
            </a:r>
            <a:r>
              <a:rPr lang="pt-PT" sz="2800" dirty="0"/>
              <a:t> </a:t>
            </a:r>
            <a:r>
              <a:rPr lang="pt-PT" sz="2800" dirty="0" err="1"/>
              <a:t>you</a:t>
            </a:r>
            <a:r>
              <a:rPr lang="pt-PT" sz="2800" dirty="0"/>
              <a:t>, Anne? </a:t>
            </a:r>
            <a:r>
              <a:rPr lang="pt-PT" sz="2800" dirty="0" err="1"/>
              <a:t>Promise</a:t>
            </a:r>
            <a:r>
              <a:rPr lang="pt-PT" sz="2800" dirty="0"/>
              <a:t> me </a:t>
            </a:r>
            <a:r>
              <a:rPr lang="pt-PT" sz="2800" dirty="0" err="1"/>
              <a:t>you</a:t>
            </a:r>
            <a:r>
              <a:rPr lang="pt-PT" sz="2800" dirty="0"/>
              <a:t> </a:t>
            </a:r>
            <a:r>
              <a:rPr lang="pt-PT" sz="2800" dirty="0" err="1"/>
              <a:t>won’t</a:t>
            </a:r>
            <a:r>
              <a:rPr lang="pt-PT" sz="2800" dirty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disappoint me</a:t>
            </a:r>
            <a:r>
              <a:rPr lang="pt-PT" sz="2800" dirty="0"/>
              <a:t>).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9512" y="4708301"/>
            <a:ext cx="8640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/>
              <a:t>8- I </a:t>
            </a:r>
            <a:r>
              <a:rPr lang="pt-PT" sz="2800" dirty="0" err="1"/>
              <a:t>think</a:t>
            </a:r>
            <a:r>
              <a:rPr lang="pt-PT" sz="2800" dirty="0"/>
              <a:t> </a:t>
            </a:r>
            <a:r>
              <a:rPr lang="pt-PT" sz="2800" dirty="0" err="1"/>
              <a:t>you’ll</a:t>
            </a:r>
            <a:r>
              <a:rPr lang="pt-PT" sz="2800" dirty="0"/>
              <a:t> </a:t>
            </a:r>
            <a:r>
              <a:rPr lang="pt-PT" sz="2800" dirty="0" err="1"/>
              <a:t>have</a:t>
            </a:r>
            <a:r>
              <a:rPr lang="pt-PT" sz="2800" dirty="0"/>
              <a:t> to </a:t>
            </a:r>
            <a:r>
              <a:rPr lang="pt-PT" sz="2800" dirty="0" err="1"/>
              <a:t>explain</a:t>
            </a:r>
            <a:r>
              <a:rPr lang="pt-PT" sz="2800" dirty="0"/>
              <a:t> </a:t>
            </a:r>
            <a:r>
              <a:rPr lang="pt-PT" sz="2800" dirty="0" err="1"/>
              <a:t>it</a:t>
            </a:r>
            <a:r>
              <a:rPr lang="pt-PT" sz="2800" dirty="0"/>
              <a:t> </a:t>
            </a:r>
            <a:r>
              <a:rPr lang="pt-PT" sz="2800" dirty="0" err="1"/>
              <a:t>all</a:t>
            </a:r>
            <a:r>
              <a:rPr lang="pt-PT" sz="2800" dirty="0"/>
              <a:t> </a:t>
            </a:r>
            <a:r>
              <a:rPr lang="pt-PT" sz="2800" dirty="0" err="1"/>
              <a:t>again</a:t>
            </a:r>
            <a:r>
              <a:rPr lang="pt-PT" sz="2800" dirty="0"/>
              <a:t>, Sam. </a:t>
            </a:r>
            <a:r>
              <a:rPr lang="pt-PT" sz="2800" dirty="0" err="1"/>
              <a:t>It</a:t>
            </a:r>
            <a:r>
              <a:rPr lang="pt-PT" sz="2800" dirty="0"/>
              <a:t> </a:t>
            </a:r>
            <a:r>
              <a:rPr lang="pt-PT" sz="2800" dirty="0" err="1"/>
              <a:t>was</a:t>
            </a:r>
            <a:r>
              <a:rPr lang="pt-PT" sz="2800" dirty="0"/>
              <a:t> </a:t>
            </a:r>
            <a:r>
              <a:rPr lang="pt-PT" sz="2800" dirty="0" err="1"/>
              <a:t>far</a:t>
            </a:r>
            <a:r>
              <a:rPr lang="pt-PT" sz="2800" dirty="0"/>
              <a:t> too </a:t>
            </a:r>
            <a:r>
              <a:rPr lang="pt-PT" sz="2800" dirty="0" err="1"/>
              <a:t>complicated</a:t>
            </a:r>
            <a:r>
              <a:rPr lang="pt-PT" sz="2800" dirty="0"/>
              <a:t> to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understand</a:t>
            </a:r>
            <a:r>
              <a:rPr lang="pt-PT" sz="2800" dirty="0"/>
              <a:t>) </a:t>
            </a:r>
            <a:r>
              <a:rPr lang="pt-PT" sz="2800" dirty="0" err="1"/>
              <a:t>all</a:t>
            </a:r>
            <a:r>
              <a:rPr lang="pt-PT" sz="2800" dirty="0"/>
              <a:t> </a:t>
            </a:r>
            <a:r>
              <a:rPr lang="pt-PT" sz="2800" dirty="0" err="1"/>
              <a:t>at</a:t>
            </a:r>
            <a:r>
              <a:rPr lang="pt-PT" sz="2800" dirty="0"/>
              <a:t> </a:t>
            </a:r>
            <a:r>
              <a:rPr lang="pt-PT" sz="2800" dirty="0" err="1"/>
              <a:t>once</a:t>
            </a:r>
            <a:r>
              <a:rPr lang="pt-PT" sz="2800" dirty="0"/>
              <a:t>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43608" y="951111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hold</a:t>
            </a:r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down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156176" y="2247255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back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me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up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827584" y="3831431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let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me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down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067944" y="515719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take in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260648"/>
            <a:ext cx="8640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9- </a:t>
            </a:r>
            <a:r>
              <a:rPr lang="pt-PT" sz="2800" dirty="0" err="1" smtClean="0"/>
              <a:t>My</a:t>
            </a:r>
            <a:r>
              <a:rPr lang="pt-PT" sz="2800" dirty="0" smtClean="0"/>
              <a:t> </a:t>
            </a:r>
            <a:r>
              <a:rPr lang="pt-PT" sz="2800" dirty="0" err="1" smtClean="0"/>
              <a:t>father</a:t>
            </a:r>
            <a:r>
              <a:rPr lang="pt-PT" sz="2800" dirty="0" smtClean="0"/>
              <a:t> </a:t>
            </a:r>
            <a:r>
              <a:rPr lang="pt-PT" sz="2800" dirty="0" err="1" smtClean="0"/>
              <a:t>has</a:t>
            </a:r>
            <a:r>
              <a:rPr lang="pt-PT" sz="2800" dirty="0" smtClean="0"/>
              <a:t> </a:t>
            </a:r>
            <a:r>
              <a:rPr lang="pt-PT" sz="2800" dirty="0" err="1" smtClean="0"/>
              <a:t>always</a:t>
            </a:r>
            <a:r>
              <a:rPr lang="pt-PT" sz="2800" dirty="0" smtClean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despised</a:t>
            </a:r>
            <a:r>
              <a:rPr lang="pt-PT" sz="2800" dirty="0" smtClean="0"/>
              <a:t>) </a:t>
            </a:r>
            <a:r>
              <a:rPr lang="pt-PT" sz="2800" dirty="0" err="1" smtClean="0"/>
              <a:t>working-class</a:t>
            </a:r>
            <a:r>
              <a:rPr lang="pt-PT" sz="2800" dirty="0" smtClean="0"/>
              <a:t> </a:t>
            </a:r>
            <a:r>
              <a:rPr lang="pt-PT" sz="2800" dirty="0" err="1" smtClean="0"/>
              <a:t>people</a:t>
            </a:r>
            <a:r>
              <a:rPr lang="pt-PT" sz="2800" dirty="0" smtClean="0"/>
              <a:t>. </a:t>
            </a:r>
            <a:r>
              <a:rPr lang="pt-PT" sz="2800" dirty="0" err="1" smtClean="0"/>
              <a:t>It’s</a:t>
            </a:r>
            <a:r>
              <a:rPr lang="pt-PT" sz="2800" dirty="0" smtClean="0"/>
              <a:t> </a:t>
            </a:r>
            <a:r>
              <a:rPr lang="pt-PT" sz="2800" dirty="0" err="1" smtClean="0"/>
              <a:t>strange</a:t>
            </a:r>
            <a:r>
              <a:rPr lang="pt-PT" sz="2800" dirty="0" smtClean="0"/>
              <a:t> </a:t>
            </a:r>
            <a:r>
              <a:rPr lang="pt-PT" sz="2800" dirty="0" err="1" smtClean="0"/>
              <a:t>really</a:t>
            </a:r>
            <a:r>
              <a:rPr lang="pt-PT" sz="2800" dirty="0" smtClean="0"/>
              <a:t> </a:t>
            </a:r>
            <a:r>
              <a:rPr lang="pt-PT" sz="2800" dirty="0" err="1" smtClean="0"/>
              <a:t>when</a:t>
            </a:r>
            <a:r>
              <a:rPr lang="pt-PT" sz="2800" dirty="0" smtClean="0"/>
              <a:t> </a:t>
            </a:r>
            <a:r>
              <a:rPr lang="pt-PT" sz="2800" dirty="0" err="1" smtClean="0"/>
              <a:t>you</a:t>
            </a:r>
            <a:r>
              <a:rPr lang="pt-PT" sz="2800" dirty="0" smtClean="0"/>
              <a:t> </a:t>
            </a:r>
            <a:r>
              <a:rPr lang="pt-PT" sz="2800" dirty="0" err="1" smtClean="0"/>
              <a:t>consider</a:t>
            </a:r>
            <a:r>
              <a:rPr lang="pt-PT" sz="2800" dirty="0" smtClean="0"/>
              <a:t> </a:t>
            </a:r>
            <a:r>
              <a:rPr lang="pt-PT" sz="2800" dirty="0" err="1" smtClean="0"/>
              <a:t>that</a:t>
            </a:r>
            <a:r>
              <a:rPr lang="pt-PT" sz="2800" dirty="0" smtClean="0"/>
              <a:t> </a:t>
            </a:r>
            <a:r>
              <a:rPr lang="pt-PT" sz="2800" dirty="0" err="1" smtClean="0"/>
              <a:t>his</a:t>
            </a:r>
            <a:r>
              <a:rPr lang="pt-PT" sz="2800" dirty="0" smtClean="0"/>
              <a:t> </a:t>
            </a:r>
            <a:r>
              <a:rPr lang="pt-PT" sz="2800" dirty="0" err="1" smtClean="0"/>
              <a:t>own</a:t>
            </a:r>
            <a:r>
              <a:rPr lang="pt-PT" sz="2800" dirty="0" smtClean="0"/>
              <a:t> </a:t>
            </a:r>
            <a:r>
              <a:rPr lang="pt-PT" sz="2800" dirty="0" err="1" smtClean="0"/>
              <a:t>father</a:t>
            </a:r>
            <a:r>
              <a:rPr lang="pt-PT" sz="2800" dirty="0" smtClean="0"/>
              <a:t> </a:t>
            </a:r>
            <a:r>
              <a:rPr lang="pt-PT" sz="2800" dirty="0" err="1" smtClean="0"/>
              <a:t>was</a:t>
            </a:r>
            <a:r>
              <a:rPr lang="pt-PT" sz="2800" dirty="0" smtClean="0"/>
              <a:t> a </a:t>
            </a:r>
            <a:r>
              <a:rPr lang="pt-PT" sz="2800" dirty="0" err="1" smtClean="0"/>
              <a:t>coal</a:t>
            </a:r>
            <a:r>
              <a:rPr lang="pt-PT" sz="2800" dirty="0" smtClean="0"/>
              <a:t> </a:t>
            </a:r>
            <a:r>
              <a:rPr lang="pt-PT" sz="2800" dirty="0" err="1" smtClean="0"/>
              <a:t>miner</a:t>
            </a:r>
            <a:r>
              <a:rPr lang="pt-PT" sz="2800" dirty="0" smtClean="0"/>
              <a:t>. </a:t>
            </a:r>
            <a:endParaRPr lang="pt-PT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2204864"/>
            <a:ext cx="8640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10- Oh, </a:t>
            </a:r>
            <a:r>
              <a:rPr lang="pt-PT" sz="2800" dirty="0" err="1" smtClean="0"/>
              <a:t>darling</a:t>
            </a:r>
            <a:r>
              <a:rPr lang="pt-PT" sz="2800" dirty="0" smtClean="0"/>
              <a:t>, </a:t>
            </a:r>
            <a:r>
              <a:rPr lang="pt-PT" sz="2800" dirty="0" err="1" smtClean="0"/>
              <a:t>would</a:t>
            </a:r>
            <a:r>
              <a:rPr lang="pt-PT" sz="2800" dirty="0" smtClean="0"/>
              <a:t> </a:t>
            </a:r>
            <a:r>
              <a:rPr lang="pt-PT" sz="2800" dirty="0" err="1" smtClean="0"/>
              <a:t>you</a:t>
            </a:r>
            <a:r>
              <a:rPr lang="pt-PT" sz="2800" dirty="0" smtClean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fasten</a:t>
            </a:r>
            <a:r>
              <a:rPr lang="pt-PT" sz="2800" dirty="0" smtClean="0"/>
              <a:t>) </a:t>
            </a:r>
            <a:r>
              <a:rPr lang="pt-PT" sz="2800" dirty="0" err="1" smtClean="0"/>
              <a:t>my</a:t>
            </a:r>
            <a:r>
              <a:rPr lang="pt-PT" sz="2800" dirty="0" smtClean="0"/>
              <a:t> </a:t>
            </a:r>
            <a:r>
              <a:rPr lang="pt-PT" sz="2800" dirty="0" err="1" smtClean="0"/>
              <a:t>buttons</a:t>
            </a:r>
            <a:r>
              <a:rPr lang="pt-PT" sz="2800" dirty="0" smtClean="0"/>
              <a:t>, </a:t>
            </a:r>
            <a:r>
              <a:rPr lang="pt-PT" sz="2800" dirty="0" err="1" smtClean="0"/>
              <a:t>please</a:t>
            </a:r>
            <a:r>
              <a:rPr lang="pt-PT" sz="2800" dirty="0" smtClean="0"/>
              <a:t>? </a:t>
            </a:r>
            <a:r>
              <a:rPr lang="pt-PT" sz="2800" dirty="0" err="1" smtClean="0"/>
              <a:t>I’ve</a:t>
            </a:r>
            <a:r>
              <a:rPr lang="pt-PT" sz="2800" dirty="0" smtClean="0"/>
              <a:t> </a:t>
            </a:r>
            <a:r>
              <a:rPr lang="pt-PT" sz="2800" dirty="0" err="1" smtClean="0"/>
              <a:t>just</a:t>
            </a:r>
            <a:r>
              <a:rPr lang="pt-PT" sz="2800" dirty="0" smtClean="0"/>
              <a:t> </a:t>
            </a:r>
            <a:r>
              <a:rPr lang="pt-PT" sz="2800" dirty="0" err="1" smtClean="0"/>
              <a:t>put</a:t>
            </a:r>
            <a:r>
              <a:rPr lang="pt-PT" sz="2800" dirty="0" smtClean="0"/>
              <a:t> </a:t>
            </a:r>
            <a:r>
              <a:rPr lang="pt-PT" sz="2800" dirty="0" err="1" smtClean="0"/>
              <a:t>nail</a:t>
            </a:r>
            <a:r>
              <a:rPr lang="pt-PT" sz="2800" dirty="0" smtClean="0"/>
              <a:t> </a:t>
            </a:r>
            <a:r>
              <a:rPr lang="pt-PT" sz="2800" dirty="0" err="1" smtClean="0"/>
              <a:t>varnish</a:t>
            </a:r>
            <a:r>
              <a:rPr lang="pt-PT" sz="2800" dirty="0" smtClean="0"/>
              <a:t> </a:t>
            </a:r>
            <a:r>
              <a:rPr lang="pt-PT" sz="2800" dirty="0" err="1" smtClean="0"/>
              <a:t>on</a:t>
            </a:r>
            <a:r>
              <a:rPr lang="pt-PT" sz="2800" dirty="0" smtClean="0"/>
              <a:t> </a:t>
            </a:r>
            <a:r>
              <a:rPr lang="pt-PT" sz="2800" dirty="0" err="1" smtClean="0"/>
              <a:t>and</a:t>
            </a:r>
            <a:r>
              <a:rPr lang="pt-PT" sz="2800" dirty="0" smtClean="0"/>
              <a:t> </a:t>
            </a:r>
            <a:r>
              <a:rPr lang="pt-PT" sz="2800" dirty="0" err="1" smtClean="0"/>
              <a:t>it’s</a:t>
            </a:r>
            <a:r>
              <a:rPr lang="pt-PT" sz="2800" dirty="0" smtClean="0"/>
              <a:t> </a:t>
            </a:r>
            <a:r>
              <a:rPr lang="pt-PT" sz="2800" dirty="0" err="1" smtClean="0"/>
              <a:t>still</a:t>
            </a:r>
            <a:r>
              <a:rPr lang="pt-PT" sz="2800" dirty="0" smtClean="0"/>
              <a:t> </a:t>
            </a:r>
            <a:r>
              <a:rPr lang="pt-PT" sz="2800" dirty="0" err="1" smtClean="0"/>
              <a:t>wet</a:t>
            </a:r>
            <a:r>
              <a:rPr lang="pt-PT" sz="2800" dirty="0" smtClean="0"/>
              <a:t>.</a:t>
            </a:r>
            <a:endParaRPr lang="pt-PT" sz="28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3915053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11- </a:t>
            </a:r>
            <a:r>
              <a:rPr lang="pt-PT" sz="2800" dirty="0" err="1" smtClean="0"/>
              <a:t>If</a:t>
            </a:r>
            <a:r>
              <a:rPr lang="pt-PT" sz="2800" dirty="0" smtClean="0"/>
              <a:t> </a:t>
            </a:r>
            <a:r>
              <a:rPr lang="pt-PT" sz="2800" dirty="0" err="1" smtClean="0"/>
              <a:t>you’d</a:t>
            </a:r>
            <a:r>
              <a:rPr lang="pt-PT" sz="2800" dirty="0" smtClean="0"/>
              <a:t> </a:t>
            </a:r>
            <a:r>
              <a:rPr lang="pt-PT" sz="2800" dirty="0" err="1" smtClean="0"/>
              <a:t>just</a:t>
            </a:r>
            <a:r>
              <a:rPr lang="pt-PT" sz="2800" dirty="0" smtClean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wait</a:t>
            </a:r>
            <a:r>
              <a:rPr lang="pt-PT" sz="2800" dirty="0" smtClean="0"/>
              <a:t>) a </a:t>
            </a:r>
            <a:r>
              <a:rPr lang="pt-PT" sz="2800" dirty="0" err="1" smtClean="0"/>
              <a:t>moment</a:t>
            </a:r>
            <a:r>
              <a:rPr lang="pt-PT" sz="2800" dirty="0" smtClean="0"/>
              <a:t>, </a:t>
            </a:r>
            <a:r>
              <a:rPr lang="pt-PT" sz="2800" dirty="0" err="1" smtClean="0"/>
              <a:t>Mr</a:t>
            </a:r>
            <a:r>
              <a:rPr lang="pt-PT" sz="2800" dirty="0" smtClean="0"/>
              <a:t> Blake, </a:t>
            </a:r>
            <a:r>
              <a:rPr lang="pt-PT" sz="2800" dirty="0" err="1" smtClean="0"/>
              <a:t>I’ll</a:t>
            </a:r>
            <a:r>
              <a:rPr lang="pt-PT" sz="2800" dirty="0" smtClean="0"/>
              <a:t> </a:t>
            </a:r>
            <a:r>
              <a:rPr lang="pt-PT" sz="2800" dirty="0" err="1" smtClean="0"/>
              <a:t>see</a:t>
            </a:r>
            <a:r>
              <a:rPr lang="pt-PT" sz="2800" dirty="0" smtClean="0"/>
              <a:t> </a:t>
            </a:r>
            <a:r>
              <a:rPr lang="pt-PT" sz="2800" dirty="0" err="1" smtClean="0"/>
              <a:t>if</a:t>
            </a:r>
            <a:r>
              <a:rPr lang="pt-PT" sz="2800" dirty="0" smtClean="0"/>
              <a:t> </a:t>
            </a:r>
            <a:r>
              <a:rPr lang="pt-PT" sz="2800" dirty="0" err="1" smtClean="0"/>
              <a:t>Mrs</a:t>
            </a:r>
            <a:r>
              <a:rPr lang="pt-PT" sz="2800" dirty="0" smtClean="0"/>
              <a:t> Wilson </a:t>
            </a:r>
            <a:r>
              <a:rPr lang="pt-PT" sz="2800" dirty="0" err="1" smtClean="0"/>
              <a:t>is</a:t>
            </a:r>
            <a:r>
              <a:rPr lang="pt-PT" sz="2800" dirty="0" smtClean="0"/>
              <a:t> free.</a:t>
            </a:r>
            <a:endParaRPr lang="pt-PT" sz="28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9512" y="5283205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12- </a:t>
            </a:r>
            <a:r>
              <a:rPr lang="pt-PT" sz="2800" dirty="0" err="1" smtClean="0"/>
              <a:t>Arthur’s</a:t>
            </a:r>
            <a:r>
              <a:rPr lang="pt-PT" sz="2800" dirty="0" smtClean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keeping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company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with</a:t>
            </a:r>
            <a:r>
              <a:rPr lang="pt-PT" sz="2800" dirty="0" smtClean="0"/>
              <a:t>) a </a:t>
            </a:r>
            <a:r>
              <a:rPr lang="pt-PT" sz="2800" dirty="0" err="1" smtClean="0"/>
              <a:t>very</a:t>
            </a:r>
            <a:r>
              <a:rPr lang="pt-PT" sz="2800" dirty="0" smtClean="0"/>
              <a:t> </a:t>
            </a:r>
            <a:r>
              <a:rPr lang="pt-PT" sz="2800" dirty="0" err="1" smtClean="0"/>
              <a:t>strange</a:t>
            </a:r>
            <a:r>
              <a:rPr lang="pt-PT" sz="2800" dirty="0" smtClean="0"/>
              <a:t> </a:t>
            </a:r>
            <a:r>
              <a:rPr lang="pt-PT" sz="2800" dirty="0" err="1" smtClean="0"/>
              <a:t>crowd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people</a:t>
            </a:r>
            <a:r>
              <a:rPr lang="pt-PT" sz="2800" dirty="0" smtClean="0"/>
              <a:t> </a:t>
            </a:r>
            <a:r>
              <a:rPr lang="pt-PT" sz="2800" dirty="0" err="1" smtClean="0"/>
              <a:t>these</a:t>
            </a:r>
            <a:r>
              <a:rPr lang="pt-PT" sz="2800" dirty="0" smtClean="0"/>
              <a:t> </a:t>
            </a:r>
            <a:r>
              <a:rPr lang="pt-PT" sz="2800" dirty="0" err="1" smtClean="0"/>
              <a:t>days</a:t>
            </a:r>
            <a:r>
              <a:rPr lang="pt-PT" sz="2800" dirty="0" smtClean="0"/>
              <a:t>, </a:t>
            </a:r>
            <a:r>
              <a:rPr lang="pt-PT" sz="2800" dirty="0" err="1" smtClean="0"/>
              <a:t>isn’t</a:t>
            </a:r>
            <a:r>
              <a:rPr lang="pt-PT" sz="2800" dirty="0" smtClean="0"/>
              <a:t> </a:t>
            </a:r>
            <a:r>
              <a:rPr lang="pt-PT" sz="2800" dirty="0" err="1" smtClean="0"/>
              <a:t>he</a:t>
            </a:r>
            <a:r>
              <a:rPr lang="pt-PT" sz="2800" dirty="0"/>
              <a:t>?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572000" y="231031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looked</a:t>
            </a:r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down</a:t>
            </a:r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004048" y="2204864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up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491880" y="3903439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hold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267744" y="5271591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going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around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with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2114853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14- </a:t>
            </a:r>
            <a:r>
              <a:rPr lang="pt-PT" sz="2800" dirty="0" err="1" smtClean="0"/>
              <a:t>He</a:t>
            </a:r>
            <a:r>
              <a:rPr lang="pt-PT" sz="2800" dirty="0" smtClean="0"/>
              <a:t> </a:t>
            </a:r>
            <a:r>
              <a:rPr lang="pt-PT" sz="2800" dirty="0" err="1" smtClean="0"/>
              <a:t>had</a:t>
            </a:r>
            <a:r>
              <a:rPr lang="pt-PT" sz="2800" dirty="0" smtClean="0"/>
              <a:t> to </a:t>
            </a:r>
            <a:r>
              <a:rPr lang="pt-PT" sz="2800" dirty="0" err="1" smtClean="0"/>
              <a:t>work</a:t>
            </a:r>
            <a:r>
              <a:rPr lang="pt-PT" sz="2800" dirty="0" smtClean="0"/>
              <a:t> </a:t>
            </a:r>
            <a:r>
              <a:rPr lang="pt-PT" sz="2800" dirty="0" err="1" smtClean="0"/>
              <a:t>very</a:t>
            </a:r>
            <a:r>
              <a:rPr lang="pt-PT" sz="2800" dirty="0" smtClean="0"/>
              <a:t> hard to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maintain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the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same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 standards</a:t>
            </a:r>
            <a:r>
              <a:rPr lang="pt-PT" sz="2800" dirty="0" smtClean="0"/>
              <a:t>)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others</a:t>
            </a:r>
            <a:r>
              <a:rPr lang="pt-PT" sz="2800" dirty="0" smtClean="0"/>
              <a:t> in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class</a:t>
            </a:r>
            <a:r>
              <a:rPr lang="pt-PT" sz="2800" dirty="0" smtClean="0"/>
              <a:t>. </a:t>
            </a:r>
            <a:endParaRPr lang="pt-PT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332656"/>
            <a:ext cx="8640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13- </a:t>
            </a:r>
            <a:r>
              <a:rPr lang="pt-PT" sz="2800" dirty="0" err="1" smtClean="0"/>
              <a:t>Poor</a:t>
            </a:r>
            <a:r>
              <a:rPr lang="pt-PT" sz="2800" dirty="0" smtClean="0"/>
              <a:t> </a:t>
            </a:r>
            <a:r>
              <a:rPr lang="pt-PT" sz="2800" dirty="0" err="1" smtClean="0"/>
              <a:t>Pam</a:t>
            </a:r>
            <a:r>
              <a:rPr lang="pt-PT" sz="2800" dirty="0" smtClean="0"/>
              <a:t>! </a:t>
            </a:r>
            <a:r>
              <a:rPr lang="pt-PT" sz="2800" dirty="0" err="1" smtClean="0"/>
              <a:t>She’s</a:t>
            </a:r>
            <a:r>
              <a:rPr lang="pt-PT" sz="2800" dirty="0" smtClean="0"/>
              <a:t> </a:t>
            </a:r>
            <a:r>
              <a:rPr lang="pt-PT" sz="2800" dirty="0" err="1" smtClean="0"/>
              <a:t>really</a:t>
            </a:r>
            <a:r>
              <a:rPr lang="pt-PT" sz="2800" dirty="0" smtClean="0"/>
              <a:t> _________________ (</a:t>
            </a:r>
            <a:r>
              <a:rPr lang="pt-PT" sz="3200" b="1" dirty="0" err="1">
                <a:latin typeface="AngsanaUPC" pitchFamily="18" charset="-34"/>
                <a:cs typeface="AngsanaUPC" pitchFamily="18" charset="-34"/>
              </a:rPr>
              <a:t>suffered</a:t>
            </a:r>
            <a:r>
              <a:rPr lang="pt-PT" sz="2800" dirty="0" smtClean="0"/>
              <a:t>) a </a:t>
            </a:r>
            <a:r>
              <a:rPr lang="pt-PT" sz="2800" dirty="0" err="1" smtClean="0"/>
              <a:t>lot</a:t>
            </a:r>
            <a:r>
              <a:rPr lang="pt-PT" sz="2800" dirty="0" smtClean="0"/>
              <a:t> </a:t>
            </a:r>
            <a:r>
              <a:rPr lang="pt-PT" sz="2800" dirty="0" err="1" smtClean="0"/>
              <a:t>this</a:t>
            </a:r>
            <a:r>
              <a:rPr lang="pt-PT" sz="2800" dirty="0" smtClean="0"/>
              <a:t> </a:t>
            </a:r>
            <a:r>
              <a:rPr lang="pt-PT" sz="2800" dirty="0" err="1" smtClean="0"/>
              <a:t>past</a:t>
            </a:r>
            <a:r>
              <a:rPr lang="pt-PT" sz="2800" dirty="0" smtClean="0"/>
              <a:t> </a:t>
            </a:r>
            <a:r>
              <a:rPr lang="pt-PT" sz="2800" dirty="0" err="1" smtClean="0"/>
              <a:t>year</a:t>
            </a:r>
            <a:r>
              <a:rPr lang="pt-PT" sz="2800" dirty="0"/>
              <a:t> </a:t>
            </a:r>
            <a:r>
              <a:rPr lang="pt-PT" sz="2800" dirty="0" err="1" smtClean="0"/>
              <a:t>with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death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her</a:t>
            </a:r>
            <a:r>
              <a:rPr lang="pt-PT" sz="2800" dirty="0" smtClean="0"/>
              <a:t> </a:t>
            </a:r>
            <a:r>
              <a:rPr lang="pt-PT" sz="2800" dirty="0" err="1" smtClean="0"/>
              <a:t>mother</a:t>
            </a:r>
            <a:r>
              <a:rPr lang="pt-PT" sz="2800" dirty="0" smtClean="0"/>
              <a:t>, </a:t>
            </a:r>
            <a:r>
              <a:rPr lang="pt-PT" sz="2800" dirty="0" err="1" smtClean="0"/>
              <a:t>her</a:t>
            </a:r>
            <a:r>
              <a:rPr lang="pt-PT" sz="2800" dirty="0" smtClean="0"/>
              <a:t> </a:t>
            </a:r>
            <a:r>
              <a:rPr lang="pt-PT" sz="2800" dirty="0" err="1" smtClean="0"/>
              <a:t>divorce</a:t>
            </a:r>
            <a:r>
              <a:rPr lang="pt-PT" sz="2800" dirty="0" smtClean="0"/>
              <a:t> </a:t>
            </a:r>
            <a:r>
              <a:rPr lang="pt-PT" sz="2800" dirty="0" err="1" smtClean="0"/>
              <a:t>and</a:t>
            </a:r>
            <a:r>
              <a:rPr lang="pt-PT" sz="2800" dirty="0" smtClean="0"/>
              <a:t> </a:t>
            </a:r>
            <a:r>
              <a:rPr lang="pt-PT" sz="2800" dirty="0" err="1" smtClean="0"/>
              <a:t>now</a:t>
            </a:r>
            <a:r>
              <a:rPr lang="pt-PT" sz="2800" dirty="0" smtClean="0"/>
              <a:t> </a:t>
            </a:r>
            <a:r>
              <a:rPr lang="pt-PT" sz="2800" dirty="0" err="1" smtClean="0"/>
              <a:t>losing</a:t>
            </a:r>
            <a:r>
              <a:rPr lang="pt-PT" sz="2800" dirty="0" smtClean="0"/>
              <a:t> </a:t>
            </a:r>
            <a:r>
              <a:rPr lang="pt-PT" sz="2800" dirty="0" err="1" smtClean="0"/>
              <a:t>her</a:t>
            </a:r>
            <a:r>
              <a:rPr lang="pt-PT" sz="2800" dirty="0" smtClean="0"/>
              <a:t> job. I </a:t>
            </a:r>
            <a:r>
              <a:rPr lang="pt-PT" sz="2800" dirty="0" err="1" smtClean="0"/>
              <a:t>feel</a:t>
            </a:r>
            <a:r>
              <a:rPr lang="pt-PT" sz="2800" dirty="0" smtClean="0"/>
              <a:t> </a:t>
            </a:r>
            <a:r>
              <a:rPr lang="pt-PT" sz="2800" dirty="0" err="1" smtClean="0"/>
              <a:t>really</a:t>
            </a:r>
            <a:r>
              <a:rPr lang="pt-PT" sz="2800" dirty="0" smtClean="0"/>
              <a:t> </a:t>
            </a:r>
            <a:r>
              <a:rPr lang="pt-PT" sz="2800" dirty="0" err="1" smtClean="0"/>
              <a:t>sorry</a:t>
            </a:r>
            <a:r>
              <a:rPr lang="pt-PT" sz="2800" dirty="0" smtClean="0"/>
              <a:t> for </a:t>
            </a:r>
            <a:r>
              <a:rPr lang="pt-PT" sz="2800" dirty="0" err="1" smtClean="0"/>
              <a:t>her</a:t>
            </a:r>
            <a:r>
              <a:rPr lang="pt-PT" sz="2800" dirty="0" smtClean="0"/>
              <a:t>.  </a:t>
            </a:r>
            <a:endParaRPr lang="pt-PT" sz="28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3410997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 smtClean="0"/>
              <a:t>15- </a:t>
            </a:r>
            <a:r>
              <a:rPr lang="pt-PT" sz="2800" dirty="0" err="1" smtClean="0"/>
              <a:t>It’s</a:t>
            </a:r>
            <a:r>
              <a:rPr lang="pt-PT" sz="2800" dirty="0" smtClean="0"/>
              <a:t> </a:t>
            </a:r>
            <a:r>
              <a:rPr lang="pt-PT" sz="2800" dirty="0" err="1" smtClean="0"/>
              <a:t>not</a:t>
            </a:r>
            <a:r>
              <a:rPr lang="pt-PT" sz="2800" dirty="0" smtClean="0"/>
              <a:t> </a:t>
            </a:r>
            <a:r>
              <a:rPr lang="pt-PT" sz="2800" dirty="0" err="1" smtClean="0"/>
              <a:t>easy</a:t>
            </a:r>
            <a:r>
              <a:rPr lang="pt-PT" sz="2800" dirty="0" smtClean="0"/>
              <a:t> to _________________ (</a:t>
            </a:r>
            <a:r>
              <a:rPr lang="pt-PT" sz="3200" b="1" dirty="0">
                <a:latin typeface="AngsanaUPC" pitchFamily="18" charset="-34"/>
                <a:cs typeface="AngsanaUPC" pitchFamily="18" charset="-34"/>
              </a:rPr>
              <a:t>stop</a:t>
            </a:r>
            <a:r>
              <a:rPr lang="pt-PT" sz="2800" dirty="0" smtClean="0"/>
              <a:t>) smoking. </a:t>
            </a:r>
            <a:r>
              <a:rPr lang="pt-PT" sz="2800" dirty="0" err="1" smtClean="0"/>
              <a:t>I’ve</a:t>
            </a:r>
            <a:r>
              <a:rPr lang="pt-PT" sz="2800" dirty="0" smtClean="0"/>
              <a:t> </a:t>
            </a:r>
            <a:r>
              <a:rPr lang="pt-PT" sz="2800" dirty="0" err="1" smtClean="0"/>
              <a:t>tried</a:t>
            </a:r>
            <a:r>
              <a:rPr lang="pt-PT" sz="2800" dirty="0" smtClean="0"/>
              <a:t> </a:t>
            </a:r>
            <a:r>
              <a:rPr lang="pt-PT" sz="2800" dirty="0" err="1" smtClean="0"/>
              <a:t>it</a:t>
            </a:r>
            <a:r>
              <a:rPr lang="pt-PT" sz="2800" dirty="0" smtClean="0"/>
              <a:t> </a:t>
            </a:r>
            <a:r>
              <a:rPr lang="pt-PT" sz="2800" dirty="0" err="1" smtClean="0"/>
              <a:t>lots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times!</a:t>
            </a:r>
            <a:endParaRPr lang="pt-PT" sz="28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4499992" y="303039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gone </a:t>
            </a:r>
            <a:r>
              <a:rPr lang="pt-PT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through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940152" y="2103239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keep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up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with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067944" y="335699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give</a:t>
            </a:r>
            <a:r>
              <a:rPr lang="pt-PT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4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up</a:t>
            </a:r>
            <a:endParaRPr lang="pt-PT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63888" y="5334307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 err="1" smtClean="0">
                <a:solidFill>
                  <a:srgbClr val="008000"/>
                </a:solidFill>
                <a:latin typeface="Gabriola" pitchFamily="82" charset="0"/>
                <a:ea typeface="Tahoma" pitchFamily="34" charset="0"/>
                <a:cs typeface="Tahoma" pitchFamily="34" charset="0"/>
              </a:rPr>
              <a:t>The</a:t>
            </a:r>
            <a:r>
              <a:rPr lang="pt-PT" sz="4800" b="1" dirty="0" smtClean="0">
                <a:solidFill>
                  <a:srgbClr val="008000"/>
                </a:solidFill>
                <a:latin typeface="Gabriola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4800" b="1" dirty="0" err="1" smtClean="0">
                <a:solidFill>
                  <a:srgbClr val="008000"/>
                </a:solidFill>
                <a:latin typeface="Gabriola" pitchFamily="82" charset="0"/>
                <a:ea typeface="Tahoma" pitchFamily="34" charset="0"/>
                <a:cs typeface="Tahoma" pitchFamily="34" charset="0"/>
              </a:rPr>
              <a:t>end</a:t>
            </a:r>
            <a:endParaRPr lang="pt-PT" sz="4800" b="1" dirty="0">
              <a:solidFill>
                <a:srgbClr val="008000"/>
              </a:solidFill>
              <a:latin typeface="Gabriola" pitchFamily="82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478</Words>
  <Application>Microsoft Office PowerPoint</Application>
  <PresentationFormat>Apresentação no Ecrã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Phrasal Verbs</vt:lpstr>
      <vt:lpstr>Diapositivo 2</vt:lpstr>
      <vt:lpstr>Copy the following sentences and then, replace the words in brackets with the adequate phrasal verbs.</vt:lpstr>
      <vt:lpstr>Diapositivo 4</vt:lpstr>
      <vt:lpstr>Diapositivo 5</vt:lpstr>
      <vt:lpstr>Diapositivo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Phrasal Verbs</dc:title>
  <dc:creator>Cristina</dc:creator>
  <cp:lastModifiedBy>Cristina</cp:lastModifiedBy>
  <cp:revision>9</cp:revision>
  <dcterms:created xsi:type="dcterms:W3CDTF">2012-02-28T10:13:52Z</dcterms:created>
  <dcterms:modified xsi:type="dcterms:W3CDTF">2012-03-05T10:21:24Z</dcterms:modified>
</cp:coreProperties>
</file>